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7D7CD1-7C20-41A3-B7D6-02E83852C0C5}" v="37" dt="2024-03-27T18:21:58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a França" userId="03a1104f-8008-4b2a-a57a-ba651cd2de9b" providerId="ADAL" clId="{077D7CD1-7C20-41A3-B7D6-02E83852C0C5}"/>
    <pc:docChg chg="addSld modMainMaster">
      <pc:chgData name="Camila França" userId="03a1104f-8008-4b2a-a57a-ba651cd2de9b" providerId="ADAL" clId="{077D7CD1-7C20-41A3-B7D6-02E83852C0C5}" dt="2024-03-27T18:24:21.931" v="71" actId="680"/>
      <pc:docMkLst>
        <pc:docMk/>
      </pc:docMkLst>
      <pc:sldChg chg="new">
        <pc:chgData name="Camila França" userId="03a1104f-8008-4b2a-a57a-ba651cd2de9b" providerId="ADAL" clId="{077D7CD1-7C20-41A3-B7D6-02E83852C0C5}" dt="2024-03-27T18:24:17.905" v="70" actId="680"/>
        <pc:sldMkLst>
          <pc:docMk/>
          <pc:sldMk cId="698946972" sldId="256"/>
        </pc:sldMkLst>
      </pc:sldChg>
      <pc:sldChg chg="new">
        <pc:chgData name="Camila França" userId="03a1104f-8008-4b2a-a57a-ba651cd2de9b" providerId="ADAL" clId="{077D7CD1-7C20-41A3-B7D6-02E83852C0C5}" dt="2024-03-27T18:24:21.931" v="71" actId="680"/>
        <pc:sldMkLst>
          <pc:docMk/>
          <pc:sldMk cId="917643793" sldId="257"/>
        </pc:sldMkLst>
      </pc:sldChg>
      <pc:sldMasterChg chg="modSp mod setBg modSldLayout">
        <pc:chgData name="Camila França" userId="03a1104f-8008-4b2a-a57a-ba651cd2de9b" providerId="ADAL" clId="{077D7CD1-7C20-41A3-B7D6-02E83852C0C5}" dt="2024-03-27T18:24:11.003" v="69" actId="1076"/>
        <pc:sldMasterMkLst>
          <pc:docMk/>
          <pc:sldMasterMk cId="1997728452" sldId="2147483648"/>
        </pc:sldMasterMkLst>
        <pc:spChg chg="mod">
          <ac:chgData name="Camila França" userId="03a1104f-8008-4b2a-a57a-ba651cd2de9b" providerId="ADAL" clId="{077D7CD1-7C20-41A3-B7D6-02E83852C0C5}" dt="2024-03-27T18:22:20.996" v="39" actId="1076"/>
          <ac:spMkLst>
            <pc:docMk/>
            <pc:sldMasterMk cId="1997728452" sldId="2147483648"/>
            <ac:spMk id="2" creationId="{BD876529-938F-EEFE-A91F-577FAAD75002}"/>
          </ac:spMkLst>
        </pc:spChg>
        <pc:spChg chg="mod">
          <ac:chgData name="Camila França" userId="03a1104f-8008-4b2a-a57a-ba651cd2de9b" providerId="ADAL" clId="{077D7CD1-7C20-41A3-B7D6-02E83852C0C5}" dt="2024-03-27T18:22:17.880" v="38" actId="14100"/>
          <ac:spMkLst>
            <pc:docMk/>
            <pc:sldMasterMk cId="1997728452" sldId="2147483648"/>
            <ac:spMk id="3" creationId="{DBE7B463-65AC-B786-B9EE-0FD5AE3E273E}"/>
          </ac:spMkLst>
        </pc:spChg>
        <pc:spChg chg="mod">
          <ac:chgData name="Camila França" userId="03a1104f-8008-4b2a-a57a-ba651cd2de9b" providerId="ADAL" clId="{077D7CD1-7C20-41A3-B7D6-02E83852C0C5}" dt="2024-03-27T18:24:11.003" v="69" actId="1076"/>
          <ac:spMkLst>
            <pc:docMk/>
            <pc:sldMasterMk cId="1997728452" sldId="2147483648"/>
            <ac:spMk id="4" creationId="{296D891D-0B50-E6DF-2DB2-E0AD63C0911B}"/>
          </ac:spMkLst>
        </pc:spChg>
        <pc:sldLayoutChg chg="setBg">
          <pc:chgData name="Camila França" userId="03a1104f-8008-4b2a-a57a-ba651cd2de9b" providerId="ADAL" clId="{077D7CD1-7C20-41A3-B7D6-02E83852C0C5}" dt="2024-03-27T18:21:58.443" v="36"/>
          <pc:sldLayoutMkLst>
            <pc:docMk/>
            <pc:sldMasterMk cId="1997728452" sldId="2147483648"/>
            <pc:sldLayoutMk cId="3764034645" sldId="2147483649"/>
          </pc:sldLayoutMkLst>
        </pc:sldLayoutChg>
        <pc:sldLayoutChg chg="modSp mod">
          <pc:chgData name="Camila França" userId="03a1104f-8008-4b2a-a57a-ba651cd2de9b" providerId="ADAL" clId="{077D7CD1-7C20-41A3-B7D6-02E83852C0C5}" dt="2024-03-27T18:22:36.060" v="42" actId="14100"/>
          <pc:sldLayoutMkLst>
            <pc:docMk/>
            <pc:sldMasterMk cId="1997728452" sldId="2147483648"/>
            <pc:sldLayoutMk cId="1886060152" sldId="2147483652"/>
          </pc:sldLayoutMkLst>
          <pc:spChg chg="mod">
            <ac:chgData name="Camila França" userId="03a1104f-8008-4b2a-a57a-ba651cd2de9b" providerId="ADAL" clId="{077D7CD1-7C20-41A3-B7D6-02E83852C0C5}" dt="2024-03-27T18:22:36.060" v="42" actId="14100"/>
            <ac:spMkLst>
              <pc:docMk/>
              <pc:sldMasterMk cId="1997728452" sldId="2147483648"/>
              <pc:sldLayoutMk cId="1886060152" sldId="2147483652"/>
              <ac:spMk id="3" creationId="{E9E0A77C-16DB-76FB-68D7-CF5D34BDE231}"/>
            </ac:spMkLst>
          </pc:spChg>
          <pc:spChg chg="mod">
            <ac:chgData name="Camila França" userId="03a1104f-8008-4b2a-a57a-ba651cd2de9b" providerId="ADAL" clId="{077D7CD1-7C20-41A3-B7D6-02E83852C0C5}" dt="2024-03-27T18:22:34.088" v="41" actId="14100"/>
            <ac:spMkLst>
              <pc:docMk/>
              <pc:sldMasterMk cId="1997728452" sldId="2147483648"/>
              <pc:sldLayoutMk cId="1886060152" sldId="2147483652"/>
              <ac:spMk id="4" creationId="{F25BE415-D8CE-6FA0-BE50-3DC93679E37A}"/>
            </ac:spMkLst>
          </pc:spChg>
        </pc:sldLayoutChg>
        <pc:sldLayoutChg chg="modSp mod">
          <pc:chgData name="Camila França" userId="03a1104f-8008-4b2a-a57a-ba651cd2de9b" providerId="ADAL" clId="{077D7CD1-7C20-41A3-B7D6-02E83852C0C5}" dt="2024-03-27T18:23:10.920" v="51" actId="1076"/>
          <pc:sldLayoutMkLst>
            <pc:docMk/>
            <pc:sldMasterMk cId="1997728452" sldId="2147483648"/>
            <pc:sldLayoutMk cId="351119401" sldId="2147483653"/>
          </pc:sldLayoutMkLst>
          <pc:spChg chg="mod">
            <ac:chgData name="Camila França" userId="03a1104f-8008-4b2a-a57a-ba651cd2de9b" providerId="ADAL" clId="{077D7CD1-7C20-41A3-B7D6-02E83852C0C5}" dt="2024-03-27T18:23:00.465" v="47" actId="1076"/>
            <ac:spMkLst>
              <pc:docMk/>
              <pc:sldMasterMk cId="1997728452" sldId="2147483648"/>
              <pc:sldLayoutMk cId="351119401" sldId="2147483653"/>
              <ac:spMk id="2" creationId="{D88AE473-6877-3B19-7B27-04AE7DF9D49C}"/>
            </ac:spMkLst>
          </pc:spChg>
          <pc:spChg chg="mod">
            <ac:chgData name="Camila França" userId="03a1104f-8008-4b2a-a57a-ba651cd2de9b" providerId="ADAL" clId="{077D7CD1-7C20-41A3-B7D6-02E83852C0C5}" dt="2024-03-27T18:23:08.706" v="50" actId="1076"/>
            <ac:spMkLst>
              <pc:docMk/>
              <pc:sldMasterMk cId="1997728452" sldId="2147483648"/>
              <pc:sldLayoutMk cId="351119401" sldId="2147483653"/>
              <ac:spMk id="3" creationId="{800B452F-7E09-84FE-96F9-C34F1331F3BD}"/>
            </ac:spMkLst>
          </pc:spChg>
          <pc:spChg chg="mod">
            <ac:chgData name="Camila França" userId="03a1104f-8008-4b2a-a57a-ba651cd2de9b" providerId="ADAL" clId="{077D7CD1-7C20-41A3-B7D6-02E83852C0C5}" dt="2024-03-27T18:23:02.581" v="48" actId="14100"/>
            <ac:spMkLst>
              <pc:docMk/>
              <pc:sldMasterMk cId="1997728452" sldId="2147483648"/>
              <pc:sldLayoutMk cId="351119401" sldId="2147483653"/>
              <ac:spMk id="4" creationId="{86FF03D4-D1AB-202A-4553-D36EA3D8AD07}"/>
            </ac:spMkLst>
          </pc:spChg>
          <pc:spChg chg="mod">
            <ac:chgData name="Camila França" userId="03a1104f-8008-4b2a-a57a-ba651cd2de9b" providerId="ADAL" clId="{077D7CD1-7C20-41A3-B7D6-02E83852C0C5}" dt="2024-03-27T18:23:10.920" v="51" actId="1076"/>
            <ac:spMkLst>
              <pc:docMk/>
              <pc:sldMasterMk cId="1997728452" sldId="2147483648"/>
              <pc:sldLayoutMk cId="351119401" sldId="2147483653"/>
              <ac:spMk id="5" creationId="{112C6C7A-883E-8296-07D8-B16CCCED5439}"/>
            </ac:spMkLst>
          </pc:spChg>
          <pc:spChg chg="mod">
            <ac:chgData name="Camila França" userId="03a1104f-8008-4b2a-a57a-ba651cd2de9b" providerId="ADAL" clId="{077D7CD1-7C20-41A3-B7D6-02E83852C0C5}" dt="2024-03-27T18:23:05.423" v="49" actId="14100"/>
            <ac:spMkLst>
              <pc:docMk/>
              <pc:sldMasterMk cId="1997728452" sldId="2147483648"/>
              <pc:sldLayoutMk cId="351119401" sldId="2147483653"/>
              <ac:spMk id="6" creationId="{E24E12DB-E119-D501-B604-819732735CCD}"/>
            </ac:spMkLst>
          </pc:spChg>
        </pc:sldLayoutChg>
        <pc:sldLayoutChg chg="modSp mod">
          <pc:chgData name="Camila França" userId="03a1104f-8008-4b2a-a57a-ba651cd2de9b" providerId="ADAL" clId="{077D7CD1-7C20-41A3-B7D6-02E83852C0C5}" dt="2024-03-27T18:23:57.985" v="66" actId="1076"/>
          <pc:sldLayoutMkLst>
            <pc:docMk/>
            <pc:sldMasterMk cId="1997728452" sldId="2147483648"/>
            <pc:sldLayoutMk cId="3327717471" sldId="2147483655"/>
          </pc:sldLayoutMkLst>
          <pc:spChg chg="mod">
            <ac:chgData name="Camila França" userId="03a1104f-8008-4b2a-a57a-ba651cd2de9b" providerId="ADAL" clId="{077D7CD1-7C20-41A3-B7D6-02E83852C0C5}" dt="2024-03-27T18:23:57.985" v="66" actId="1076"/>
            <ac:spMkLst>
              <pc:docMk/>
              <pc:sldMasterMk cId="1997728452" sldId="2147483648"/>
              <pc:sldLayoutMk cId="3327717471" sldId="2147483655"/>
              <ac:spMk id="2" creationId="{B38E1497-E919-83AA-3F90-6FC205F29DC4}"/>
            </ac:spMkLst>
          </pc:spChg>
          <pc:spChg chg="mod">
            <ac:chgData name="Camila França" userId="03a1104f-8008-4b2a-a57a-ba651cd2de9b" providerId="ADAL" clId="{077D7CD1-7C20-41A3-B7D6-02E83852C0C5}" dt="2024-03-27T18:23:54.639" v="65" actId="1076"/>
            <ac:spMkLst>
              <pc:docMk/>
              <pc:sldMasterMk cId="1997728452" sldId="2147483648"/>
              <pc:sldLayoutMk cId="3327717471" sldId="2147483655"/>
              <ac:spMk id="3" creationId="{3602BB8D-8DBC-1D62-1F83-7EFFFD7A65A2}"/>
            </ac:spMkLst>
          </pc:spChg>
          <pc:spChg chg="mod">
            <ac:chgData name="Camila França" userId="03a1104f-8008-4b2a-a57a-ba651cd2de9b" providerId="ADAL" clId="{077D7CD1-7C20-41A3-B7D6-02E83852C0C5}" dt="2024-03-27T18:23:52.486" v="64" actId="1076"/>
            <ac:spMkLst>
              <pc:docMk/>
              <pc:sldMasterMk cId="1997728452" sldId="2147483648"/>
              <pc:sldLayoutMk cId="3327717471" sldId="2147483655"/>
              <ac:spMk id="4" creationId="{1DC41372-B569-DE87-9D48-128BC1A2A075}"/>
            </ac:spMkLst>
          </pc:spChg>
        </pc:sldLayoutChg>
        <pc:sldLayoutChg chg="modSp mod">
          <pc:chgData name="Camila França" userId="03a1104f-8008-4b2a-a57a-ba651cd2de9b" providerId="ADAL" clId="{077D7CD1-7C20-41A3-B7D6-02E83852C0C5}" dt="2024-03-27T18:23:44.566" v="60" actId="1076"/>
          <pc:sldLayoutMkLst>
            <pc:docMk/>
            <pc:sldMasterMk cId="1997728452" sldId="2147483648"/>
            <pc:sldLayoutMk cId="2652878405" sldId="2147483656"/>
          </pc:sldLayoutMkLst>
          <pc:spChg chg="mod">
            <ac:chgData name="Camila França" userId="03a1104f-8008-4b2a-a57a-ba651cd2de9b" providerId="ADAL" clId="{077D7CD1-7C20-41A3-B7D6-02E83852C0C5}" dt="2024-03-27T18:23:44.566" v="60" actId="1076"/>
            <ac:spMkLst>
              <pc:docMk/>
              <pc:sldMasterMk cId="1997728452" sldId="2147483648"/>
              <pc:sldLayoutMk cId="2652878405" sldId="2147483656"/>
              <ac:spMk id="2" creationId="{534234DE-FF0F-542A-6248-7E15FE62665C}"/>
            </ac:spMkLst>
          </pc:spChg>
          <pc:spChg chg="mod">
            <ac:chgData name="Camila França" userId="03a1104f-8008-4b2a-a57a-ba651cd2de9b" providerId="ADAL" clId="{077D7CD1-7C20-41A3-B7D6-02E83852C0C5}" dt="2024-03-27T18:23:38.815" v="57" actId="14100"/>
            <ac:spMkLst>
              <pc:docMk/>
              <pc:sldMasterMk cId="1997728452" sldId="2147483648"/>
              <pc:sldLayoutMk cId="2652878405" sldId="2147483656"/>
              <ac:spMk id="3" creationId="{B0367295-F564-3588-F219-497E47AAE8F4}"/>
            </ac:spMkLst>
          </pc:spChg>
          <pc:spChg chg="mod">
            <ac:chgData name="Camila França" userId="03a1104f-8008-4b2a-a57a-ba651cd2de9b" providerId="ADAL" clId="{077D7CD1-7C20-41A3-B7D6-02E83852C0C5}" dt="2024-03-27T18:23:40.576" v="58" actId="14100"/>
            <ac:spMkLst>
              <pc:docMk/>
              <pc:sldMasterMk cId="1997728452" sldId="2147483648"/>
              <pc:sldLayoutMk cId="2652878405" sldId="2147483656"/>
              <ac:spMk id="4" creationId="{A3C8BB28-5060-7531-5255-21A15A337DE2}"/>
            </ac:spMkLst>
          </pc:spChg>
        </pc:sldLayoutChg>
        <pc:sldLayoutChg chg="modSp mod">
          <pc:chgData name="Camila França" userId="03a1104f-8008-4b2a-a57a-ba651cd2de9b" providerId="ADAL" clId="{077D7CD1-7C20-41A3-B7D6-02E83852C0C5}" dt="2024-03-27T18:24:03.040" v="67" actId="1076"/>
          <pc:sldLayoutMkLst>
            <pc:docMk/>
            <pc:sldMasterMk cId="1997728452" sldId="2147483648"/>
            <pc:sldLayoutMk cId="221883846" sldId="2147483657"/>
          </pc:sldLayoutMkLst>
          <pc:spChg chg="mod">
            <ac:chgData name="Camila França" userId="03a1104f-8008-4b2a-a57a-ba651cd2de9b" providerId="ADAL" clId="{077D7CD1-7C20-41A3-B7D6-02E83852C0C5}" dt="2024-03-27T18:23:32.844" v="55" actId="1076"/>
            <ac:spMkLst>
              <pc:docMk/>
              <pc:sldMasterMk cId="1997728452" sldId="2147483648"/>
              <pc:sldLayoutMk cId="221883846" sldId="2147483657"/>
              <ac:spMk id="2" creationId="{4B234C28-9F9D-6FFC-6E80-5B639123F500}"/>
            </ac:spMkLst>
          </pc:spChg>
          <pc:spChg chg="mod">
            <ac:chgData name="Camila França" userId="03a1104f-8008-4b2a-a57a-ba651cd2de9b" providerId="ADAL" clId="{077D7CD1-7C20-41A3-B7D6-02E83852C0C5}" dt="2024-03-27T18:23:34.956" v="56" actId="14100"/>
            <ac:spMkLst>
              <pc:docMk/>
              <pc:sldMasterMk cId="1997728452" sldId="2147483648"/>
              <pc:sldLayoutMk cId="221883846" sldId="2147483657"/>
              <ac:spMk id="3" creationId="{007D61A3-0532-6FD5-8016-B3857526DB6E}"/>
            </ac:spMkLst>
          </pc:spChg>
          <pc:spChg chg="mod">
            <ac:chgData name="Camila França" userId="03a1104f-8008-4b2a-a57a-ba651cd2de9b" providerId="ADAL" clId="{077D7CD1-7C20-41A3-B7D6-02E83852C0C5}" dt="2024-03-27T18:23:29.709" v="54" actId="14100"/>
            <ac:spMkLst>
              <pc:docMk/>
              <pc:sldMasterMk cId="1997728452" sldId="2147483648"/>
              <pc:sldLayoutMk cId="221883846" sldId="2147483657"/>
              <ac:spMk id="4" creationId="{B98D2765-C918-4DAA-5E12-55A03FCE3A41}"/>
            </ac:spMkLst>
          </pc:spChg>
          <pc:spChg chg="mod">
            <ac:chgData name="Camila França" userId="03a1104f-8008-4b2a-a57a-ba651cd2de9b" providerId="ADAL" clId="{077D7CD1-7C20-41A3-B7D6-02E83852C0C5}" dt="2024-03-27T18:24:03.040" v="67" actId="1076"/>
            <ac:spMkLst>
              <pc:docMk/>
              <pc:sldMasterMk cId="1997728452" sldId="2147483648"/>
              <pc:sldLayoutMk cId="221883846" sldId="2147483657"/>
              <ac:spMk id="5" creationId="{A456B52A-AAFB-C284-4107-8AF5A5567BC2}"/>
            </ac:spMkLst>
          </pc:spChg>
        </pc:sldLayoutChg>
        <pc:sldLayoutChg chg="modSp mod">
          <pc:chgData name="Camila França" userId="03a1104f-8008-4b2a-a57a-ba651cd2de9b" providerId="ADAL" clId="{077D7CD1-7C20-41A3-B7D6-02E83852C0C5}" dt="2024-03-27T18:24:06.579" v="68" actId="1076"/>
          <pc:sldLayoutMkLst>
            <pc:docMk/>
            <pc:sldMasterMk cId="1997728452" sldId="2147483648"/>
            <pc:sldLayoutMk cId="2429515641" sldId="2147483658"/>
          </pc:sldLayoutMkLst>
          <pc:spChg chg="mod">
            <ac:chgData name="Camila França" userId="03a1104f-8008-4b2a-a57a-ba651cd2de9b" providerId="ADAL" clId="{077D7CD1-7C20-41A3-B7D6-02E83852C0C5}" dt="2024-03-27T18:24:06.579" v="68" actId="1076"/>
            <ac:spMkLst>
              <pc:docMk/>
              <pc:sldMasterMk cId="1997728452" sldId="2147483648"/>
              <pc:sldLayoutMk cId="2429515641" sldId="2147483658"/>
              <ac:spMk id="4" creationId="{69ACB29C-2C26-95D7-E606-7F793B3F2778}"/>
            </ac:spMkLst>
          </pc:spChg>
        </pc:sldLayoutChg>
        <pc:sldLayoutChg chg="modSp mod">
          <pc:chgData name="Camila França" userId="03a1104f-8008-4b2a-a57a-ba651cd2de9b" providerId="ADAL" clId="{077D7CD1-7C20-41A3-B7D6-02E83852C0C5}" dt="2024-03-27T18:23:22.187" v="53" actId="14100"/>
          <pc:sldLayoutMkLst>
            <pc:docMk/>
            <pc:sldMasterMk cId="1997728452" sldId="2147483648"/>
            <pc:sldLayoutMk cId="1092716090" sldId="2147483659"/>
          </pc:sldLayoutMkLst>
          <pc:spChg chg="mod">
            <ac:chgData name="Camila França" userId="03a1104f-8008-4b2a-a57a-ba651cd2de9b" providerId="ADAL" clId="{077D7CD1-7C20-41A3-B7D6-02E83852C0C5}" dt="2024-03-27T18:23:22.187" v="53" actId="14100"/>
            <ac:spMkLst>
              <pc:docMk/>
              <pc:sldMasterMk cId="1997728452" sldId="2147483648"/>
              <pc:sldLayoutMk cId="1092716090" sldId="2147483659"/>
              <ac:spMk id="2" creationId="{8DD422F1-1BDF-1084-E41F-5745088A6A62}"/>
            </ac:spMkLst>
          </pc:spChg>
          <pc:spChg chg="mod">
            <ac:chgData name="Camila França" userId="03a1104f-8008-4b2a-a57a-ba651cd2de9b" providerId="ADAL" clId="{077D7CD1-7C20-41A3-B7D6-02E83852C0C5}" dt="2024-03-27T18:23:18.234" v="52" actId="14100"/>
            <ac:spMkLst>
              <pc:docMk/>
              <pc:sldMasterMk cId="1997728452" sldId="2147483648"/>
              <pc:sldLayoutMk cId="1092716090" sldId="2147483659"/>
              <ac:spMk id="3" creationId="{E85C88CC-A15D-5F57-46C6-3D6B0AC618E2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A0113-819C-C439-A6AF-1A7898B95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4FCB25-8ED1-47CA-4317-41D7490D9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9A3C8A-AEC0-AFAF-1775-C6257CE02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2719B3A-A73C-60AA-7EF7-E7E4915F6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132DD0-CF58-A2C9-4597-660538726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4034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895CFC-E059-E31E-B902-88F313671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E9EF245-E6BD-100D-CC0E-AD2F0DFC1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ACB29C-2C26-95D7-E606-7F793B3F27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94139" y="6433719"/>
            <a:ext cx="2743200" cy="365125"/>
          </a:xfrm>
        </p:spPr>
        <p:txBody>
          <a:bodyPr/>
          <a:lstStyle/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30866A-AA31-35E4-BDA7-C510BBC89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ECF40C-A583-D485-6149-EC20EE0B3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951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DD422F1-1BDF-1084-E41F-5745088A6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88851"/>
            <a:ext cx="2628900" cy="478811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85C88CC-A15D-5F57-46C6-3D6B0AC618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88853"/>
            <a:ext cx="7734300" cy="478811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270B56-E7FF-DED5-61ED-FC6D84CFB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7E8A4F-54E2-FA02-152B-CF0C79D1B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00C36D-FEBD-634D-385F-8F5C94A7D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271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4B490D-7B54-256E-79DC-6BBE700D6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E5DD68-F95C-7173-6B5F-66AE846F9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797A34-9105-28CB-5454-7C91D7DF9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EA8D08-C695-137B-38B1-989F7163B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645A82-DD1A-9C91-C92D-15DB06386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07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3C7ADF-E5AA-B4E4-02E4-04724E029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4D83C41-01F6-3E04-DB33-BBC1F2B3F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09E50C-8BF4-1C4C-9C44-292CAA4F0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17789E-8711-7011-EE7E-0C9AA3DE7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3903AD-3AA2-0ADD-7F8E-FB1A2E89D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03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BE9B9B-BA3A-3D02-9697-179DE3ADB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E0A77C-16DB-76FB-68D7-CF5D34BDE2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91441"/>
            <a:ext cx="5181600" cy="3485522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25BE415-D8CE-6FA0-BE50-3DC93679E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91441"/>
            <a:ext cx="5181600" cy="3485521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D0CAD95-D3A9-C88F-E2A5-F92B7BF4E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81B5B2A-2FE6-B3F4-F6A1-11147F55D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5A7EF1-6D28-4494-718B-E825B9E04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060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8AE473-6877-3B19-7B27-04AE7DF9D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06" y="1304018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00B452F-7E09-84FE-96F9-C34F1331F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715842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6FF03D4-D1AB-202A-4553-D36EA3D8A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36836"/>
            <a:ext cx="5157787" cy="2652826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12C6C7A-883E-8296-07D8-B16CCCED5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7118" y="2682647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24E12DB-E119-D501-B604-819732735C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36835"/>
            <a:ext cx="5183188" cy="2652827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587C0E5-37BC-2E8A-D872-9CBBCFB2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16CAE8D-E45E-2D8A-7D88-3CC0A911E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B003F1A-65EA-671D-6276-81797144E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11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8674EC-4CF2-F40A-4100-BBCE0B375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AF1A245-AFE9-BAA2-208E-85F43651B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66364A6-4AC0-8542-9EAE-E41B744A7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D8407EA-7DE1-97FB-D7CE-C06A864D0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93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38E1497-E919-83AA-3F90-6FC205F29D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18428" y="6416733"/>
            <a:ext cx="2743200" cy="365125"/>
          </a:xfrm>
        </p:spPr>
        <p:txBody>
          <a:bodyPr/>
          <a:lstStyle/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602BB8D-8DBC-1D62-1F83-7EFFFD7A6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60963" y="6416734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DC41372-B569-DE87-9D48-128BC1A2A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17634" y="6416735"/>
            <a:ext cx="2743200" cy="365125"/>
          </a:xfrm>
        </p:spPr>
        <p:txBody>
          <a:bodyPr/>
          <a:lstStyle/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771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4234DE-FF0F-542A-6248-7E15FE626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401283"/>
            <a:ext cx="3932237" cy="10683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367295-F564-3588-F219-497E47AAE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475117"/>
            <a:ext cx="6172200" cy="43859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3C8BB28-5060-7531-5255-21A15A337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17320"/>
            <a:ext cx="3932237" cy="315166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0E22816-F09C-AE6F-969A-B8C709B84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390C297-CF6A-EE91-A600-86B92AF8A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C01EEF3-E6A3-80C7-ED34-0B1BD2D5A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2878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234C28-9F9D-6FFC-6E80-5B639123F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25083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07D61A3-0532-6FD5-8016-B3857526D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62974"/>
            <a:ext cx="6172200" cy="44980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98D2765-C918-4DAA-5E12-55A03FCE3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15728"/>
            <a:ext cx="3932237" cy="29532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456B52A-AAFB-C284-4107-8AF5A5567B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5649" y="6364288"/>
            <a:ext cx="2743200" cy="365125"/>
          </a:xfrm>
        </p:spPr>
        <p:txBody>
          <a:bodyPr/>
          <a:lstStyle/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DD445B7-CEC5-A2A8-9736-ED21E4745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0EBDA22-8054-B7D8-6756-734C3F81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88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D876529-938F-EEFE-A91F-577FAAD75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275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E7B463-65AC-B786-B9EE-0FD5AE3E2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691441"/>
            <a:ext cx="10515600" cy="3571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96D891D-0B50-E6DF-2DB2-E0AD63C09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37271" y="6392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313822-FB45-4ABA-B7DE-1EA4B5ADE01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536B03-C39B-F5EF-4333-50DAECD7CB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FA0CBD-7D62-F2BC-6503-3BE3CFB52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EC39DB-7D97-47D8-AB2E-17D036C565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772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70A85-66BB-536E-2783-A8F8CE7C13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03D733-A0B8-D2E7-779B-9E751BC508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94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F35D5-ABD9-A5E5-EF4C-39F187A0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66DDDD-11F4-BCB7-1530-45BBE5CAB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76437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Camila França</dc:creator>
  <cp:lastModifiedBy>Camila França</cp:lastModifiedBy>
  <cp:revision>1</cp:revision>
  <dcterms:created xsi:type="dcterms:W3CDTF">2024-03-27T18:16:25Z</dcterms:created>
  <dcterms:modified xsi:type="dcterms:W3CDTF">2024-03-27T18:24:28Z</dcterms:modified>
</cp:coreProperties>
</file>