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E16A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386639-08CD-4596-9717-4B0197F8BBF6}" v="14" dt="2023-07-26T14:15:39.1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a França" userId="03a1104f-8008-4b2a-a57a-ba651cd2de9b" providerId="ADAL" clId="{AA386639-08CD-4596-9717-4B0197F8BBF6}"/>
    <pc:docChg chg="undo custSel addSld delSld modSld sldOrd modMainMaster addSection delSection">
      <pc:chgData name="Camila França" userId="03a1104f-8008-4b2a-a57a-ba651cd2de9b" providerId="ADAL" clId="{AA386639-08CD-4596-9717-4B0197F8BBF6}" dt="2023-07-26T14:16:20.715" v="70" actId="1076"/>
      <pc:docMkLst>
        <pc:docMk/>
      </pc:docMkLst>
      <pc:sldChg chg="addSp delSp modSp new del mod setBg chgLayout">
        <pc:chgData name="Camila França" userId="03a1104f-8008-4b2a-a57a-ba651cd2de9b" providerId="ADAL" clId="{AA386639-08CD-4596-9717-4B0197F8BBF6}" dt="2023-07-26T14:15:06.823" v="56" actId="2696"/>
        <pc:sldMkLst>
          <pc:docMk/>
          <pc:sldMk cId="4252387259" sldId="256"/>
        </pc:sldMkLst>
        <pc:spChg chg="del">
          <ac:chgData name="Camila França" userId="03a1104f-8008-4b2a-a57a-ba651cd2de9b" providerId="ADAL" clId="{AA386639-08CD-4596-9717-4B0197F8BBF6}" dt="2023-07-26T13:45:52.517" v="1" actId="700"/>
          <ac:spMkLst>
            <pc:docMk/>
            <pc:sldMk cId="4252387259" sldId="256"/>
            <ac:spMk id="2" creationId="{61D72F38-222D-6155-B378-1EA9AB1ED1B3}"/>
          </ac:spMkLst>
        </pc:spChg>
        <pc:spChg chg="del">
          <ac:chgData name="Camila França" userId="03a1104f-8008-4b2a-a57a-ba651cd2de9b" providerId="ADAL" clId="{AA386639-08CD-4596-9717-4B0197F8BBF6}" dt="2023-07-26T13:45:52.517" v="1" actId="700"/>
          <ac:spMkLst>
            <pc:docMk/>
            <pc:sldMk cId="4252387259" sldId="256"/>
            <ac:spMk id="3" creationId="{C6EC7E3E-E640-A2FB-4054-5A270BF42CB2}"/>
          </ac:spMkLst>
        </pc:spChg>
        <pc:spChg chg="add mod ord">
          <ac:chgData name="Camila França" userId="03a1104f-8008-4b2a-a57a-ba651cd2de9b" providerId="ADAL" clId="{AA386639-08CD-4596-9717-4B0197F8BBF6}" dt="2023-07-26T13:50:50.242" v="54" actId="207"/>
          <ac:spMkLst>
            <pc:docMk/>
            <pc:sldMk cId="4252387259" sldId="256"/>
            <ac:spMk id="4" creationId="{77B539F0-3E5F-BDC6-6A71-F83FC4C85680}"/>
          </ac:spMkLst>
        </pc:spChg>
        <pc:spChg chg="add mod ord">
          <ac:chgData name="Camila França" userId="03a1104f-8008-4b2a-a57a-ba651cd2de9b" providerId="ADAL" clId="{AA386639-08CD-4596-9717-4B0197F8BBF6}" dt="2023-07-26T13:51:02.590" v="55" actId="207"/>
          <ac:spMkLst>
            <pc:docMk/>
            <pc:sldMk cId="4252387259" sldId="256"/>
            <ac:spMk id="5" creationId="{BF82218F-8FF9-3F6E-BC06-39C6633BC51C}"/>
          </ac:spMkLst>
        </pc:spChg>
      </pc:sldChg>
      <pc:sldChg chg="new">
        <pc:chgData name="Camila França" userId="03a1104f-8008-4b2a-a57a-ba651cd2de9b" providerId="ADAL" clId="{AA386639-08CD-4596-9717-4B0197F8BBF6}" dt="2023-07-26T13:50:09.146" v="16" actId="680"/>
        <pc:sldMkLst>
          <pc:docMk/>
          <pc:sldMk cId="3886571496" sldId="257"/>
        </pc:sldMkLst>
      </pc:sldChg>
      <pc:sldChg chg="new ord">
        <pc:chgData name="Camila França" userId="03a1104f-8008-4b2a-a57a-ba651cd2de9b" providerId="ADAL" clId="{AA386639-08CD-4596-9717-4B0197F8BBF6}" dt="2023-07-26T14:15:10.772" v="59"/>
        <pc:sldMkLst>
          <pc:docMk/>
          <pc:sldMk cId="3065440746" sldId="258"/>
        </pc:sldMkLst>
      </pc:sldChg>
      <pc:sldMasterChg chg="modSp mod setBg modSldLayout">
        <pc:chgData name="Camila França" userId="03a1104f-8008-4b2a-a57a-ba651cd2de9b" providerId="ADAL" clId="{AA386639-08CD-4596-9717-4B0197F8BBF6}" dt="2023-07-26T14:16:20.715" v="70" actId="1076"/>
        <pc:sldMasterMkLst>
          <pc:docMk/>
          <pc:sldMasterMk cId="1748963425" sldId="2147483648"/>
        </pc:sldMasterMkLst>
        <pc:spChg chg="mod">
          <ac:chgData name="Camila França" userId="03a1104f-8008-4b2a-a57a-ba651cd2de9b" providerId="ADAL" clId="{AA386639-08CD-4596-9717-4B0197F8BBF6}" dt="2023-07-26T14:16:20.715" v="70" actId="1076"/>
          <ac:spMkLst>
            <pc:docMk/>
            <pc:sldMasterMk cId="1748963425" sldId="2147483648"/>
            <ac:spMk id="2" creationId="{09DEF124-2AD8-5408-6663-35E8BF6E3283}"/>
          </ac:spMkLst>
        </pc:spChg>
        <pc:spChg chg="mod">
          <ac:chgData name="Camila França" userId="03a1104f-8008-4b2a-a57a-ba651cd2de9b" providerId="ADAL" clId="{AA386639-08CD-4596-9717-4B0197F8BBF6}" dt="2023-07-26T14:16:18.497" v="69" actId="14100"/>
          <ac:spMkLst>
            <pc:docMk/>
            <pc:sldMasterMk cId="1748963425" sldId="2147483648"/>
            <ac:spMk id="3" creationId="{822E4BBD-A524-9455-59CB-D715380AEFDF}"/>
          </ac:spMkLst>
        </pc:spChg>
        <pc:sldLayoutChg chg="modSp mod setBg">
          <pc:chgData name="Camila França" userId="03a1104f-8008-4b2a-a57a-ba651cd2de9b" providerId="ADAL" clId="{AA386639-08CD-4596-9717-4B0197F8BBF6}" dt="2023-07-26T14:15:39.130" v="64" actId="207"/>
          <pc:sldLayoutMkLst>
            <pc:docMk/>
            <pc:sldMasterMk cId="1748963425" sldId="2147483648"/>
            <pc:sldLayoutMk cId="3897378206" sldId="2147483649"/>
          </pc:sldLayoutMkLst>
          <pc:spChg chg="mod">
            <ac:chgData name="Camila França" userId="03a1104f-8008-4b2a-a57a-ba651cd2de9b" providerId="ADAL" clId="{AA386639-08CD-4596-9717-4B0197F8BBF6}" dt="2023-07-26T14:15:31.200" v="63" actId="207"/>
            <ac:spMkLst>
              <pc:docMk/>
              <pc:sldMasterMk cId="1748963425" sldId="2147483648"/>
              <pc:sldLayoutMk cId="3897378206" sldId="2147483649"/>
              <ac:spMk id="2" creationId="{D9FF26D8-15D8-C759-A2D4-D5495E05C8AD}"/>
            </ac:spMkLst>
          </pc:spChg>
          <pc:spChg chg="mod">
            <ac:chgData name="Camila França" userId="03a1104f-8008-4b2a-a57a-ba651cd2de9b" providerId="ADAL" clId="{AA386639-08CD-4596-9717-4B0197F8BBF6}" dt="2023-07-26T14:15:39.130" v="64" actId="207"/>
            <ac:spMkLst>
              <pc:docMk/>
              <pc:sldMasterMk cId="1748963425" sldId="2147483648"/>
              <pc:sldLayoutMk cId="3897378206" sldId="2147483649"/>
              <ac:spMk id="3" creationId="{F6EB1FD4-AD19-38AB-4F32-5675B479305C}"/>
            </ac:spMkLst>
          </pc:spChg>
        </pc:sldLayoutChg>
        <pc:sldLayoutChg chg="modSp mod setBg">
          <pc:chgData name="Camila França" userId="03a1104f-8008-4b2a-a57a-ba651cd2de9b" providerId="ADAL" clId="{AA386639-08CD-4596-9717-4B0197F8BBF6}" dt="2023-07-26T14:16:11.630" v="68" actId="14100"/>
          <pc:sldLayoutMkLst>
            <pc:docMk/>
            <pc:sldMasterMk cId="1748963425" sldId="2147483648"/>
            <pc:sldLayoutMk cId="1422714878" sldId="2147483650"/>
          </pc:sldLayoutMkLst>
          <pc:spChg chg="mod">
            <ac:chgData name="Camila França" userId="03a1104f-8008-4b2a-a57a-ba651cd2de9b" providerId="ADAL" clId="{AA386639-08CD-4596-9717-4B0197F8BBF6}" dt="2023-07-26T14:16:08.692" v="67" actId="1076"/>
            <ac:spMkLst>
              <pc:docMk/>
              <pc:sldMasterMk cId="1748963425" sldId="2147483648"/>
              <pc:sldLayoutMk cId="1422714878" sldId="2147483650"/>
              <ac:spMk id="2" creationId="{98223951-790D-18E4-7497-A5D2DBA385C2}"/>
            </ac:spMkLst>
          </pc:spChg>
          <pc:spChg chg="mod">
            <ac:chgData name="Camila França" userId="03a1104f-8008-4b2a-a57a-ba651cd2de9b" providerId="ADAL" clId="{AA386639-08CD-4596-9717-4B0197F8BBF6}" dt="2023-07-26T14:16:11.630" v="68" actId="14100"/>
            <ac:spMkLst>
              <pc:docMk/>
              <pc:sldMasterMk cId="1748963425" sldId="2147483648"/>
              <pc:sldLayoutMk cId="1422714878" sldId="2147483650"/>
              <ac:spMk id="3" creationId="{85C7D913-D9D7-07FA-B347-DC346DAD3236}"/>
            </ac:spMkLst>
          </pc:spChg>
        </pc:sldLayoutChg>
        <pc:sldLayoutChg chg="setBg">
          <pc:chgData name="Camila França" userId="03a1104f-8008-4b2a-a57a-ba651cd2de9b" providerId="ADAL" clId="{AA386639-08CD-4596-9717-4B0197F8BBF6}" dt="2023-07-26T13:49:33.690" v="13"/>
          <pc:sldLayoutMkLst>
            <pc:docMk/>
            <pc:sldMasterMk cId="1748963425" sldId="2147483648"/>
            <pc:sldLayoutMk cId="2152363555" sldId="2147483651"/>
          </pc:sldLayoutMkLst>
        </pc:sldLayoutChg>
        <pc:sldLayoutChg chg="setBg">
          <pc:chgData name="Camila França" userId="03a1104f-8008-4b2a-a57a-ba651cd2de9b" providerId="ADAL" clId="{AA386639-08CD-4596-9717-4B0197F8BBF6}" dt="2023-07-26T13:49:33.690" v="13"/>
          <pc:sldLayoutMkLst>
            <pc:docMk/>
            <pc:sldMasterMk cId="1748963425" sldId="2147483648"/>
            <pc:sldLayoutMk cId="904996107" sldId="2147483652"/>
          </pc:sldLayoutMkLst>
        </pc:sldLayoutChg>
        <pc:sldLayoutChg chg="setBg">
          <pc:chgData name="Camila França" userId="03a1104f-8008-4b2a-a57a-ba651cd2de9b" providerId="ADAL" clId="{AA386639-08CD-4596-9717-4B0197F8BBF6}" dt="2023-07-26T13:49:33.690" v="13"/>
          <pc:sldLayoutMkLst>
            <pc:docMk/>
            <pc:sldMasterMk cId="1748963425" sldId="2147483648"/>
            <pc:sldLayoutMk cId="2427300512" sldId="2147483653"/>
          </pc:sldLayoutMkLst>
        </pc:sldLayoutChg>
        <pc:sldLayoutChg chg="setBg">
          <pc:chgData name="Camila França" userId="03a1104f-8008-4b2a-a57a-ba651cd2de9b" providerId="ADAL" clId="{AA386639-08CD-4596-9717-4B0197F8BBF6}" dt="2023-07-26T13:49:33.690" v="13"/>
          <pc:sldLayoutMkLst>
            <pc:docMk/>
            <pc:sldMasterMk cId="1748963425" sldId="2147483648"/>
            <pc:sldLayoutMk cId="901621217" sldId="2147483654"/>
          </pc:sldLayoutMkLst>
        </pc:sldLayoutChg>
        <pc:sldLayoutChg chg="setBg">
          <pc:chgData name="Camila França" userId="03a1104f-8008-4b2a-a57a-ba651cd2de9b" providerId="ADAL" clId="{AA386639-08CD-4596-9717-4B0197F8BBF6}" dt="2023-07-26T13:49:33.690" v="13"/>
          <pc:sldLayoutMkLst>
            <pc:docMk/>
            <pc:sldMasterMk cId="1748963425" sldId="2147483648"/>
            <pc:sldLayoutMk cId="3630041758" sldId="2147483655"/>
          </pc:sldLayoutMkLst>
        </pc:sldLayoutChg>
        <pc:sldLayoutChg chg="setBg">
          <pc:chgData name="Camila França" userId="03a1104f-8008-4b2a-a57a-ba651cd2de9b" providerId="ADAL" clId="{AA386639-08CD-4596-9717-4B0197F8BBF6}" dt="2023-07-26T13:49:33.690" v="13"/>
          <pc:sldLayoutMkLst>
            <pc:docMk/>
            <pc:sldMasterMk cId="1748963425" sldId="2147483648"/>
            <pc:sldLayoutMk cId="4015038751" sldId="2147483656"/>
          </pc:sldLayoutMkLst>
        </pc:sldLayoutChg>
        <pc:sldLayoutChg chg="setBg">
          <pc:chgData name="Camila França" userId="03a1104f-8008-4b2a-a57a-ba651cd2de9b" providerId="ADAL" clId="{AA386639-08CD-4596-9717-4B0197F8BBF6}" dt="2023-07-26T13:49:33.690" v="13"/>
          <pc:sldLayoutMkLst>
            <pc:docMk/>
            <pc:sldMasterMk cId="1748963425" sldId="2147483648"/>
            <pc:sldLayoutMk cId="343759063" sldId="2147483657"/>
          </pc:sldLayoutMkLst>
        </pc:sldLayoutChg>
        <pc:sldLayoutChg chg="setBg">
          <pc:chgData name="Camila França" userId="03a1104f-8008-4b2a-a57a-ba651cd2de9b" providerId="ADAL" clId="{AA386639-08CD-4596-9717-4B0197F8BBF6}" dt="2023-07-26T13:49:33.690" v="13"/>
          <pc:sldLayoutMkLst>
            <pc:docMk/>
            <pc:sldMasterMk cId="1748963425" sldId="2147483648"/>
            <pc:sldLayoutMk cId="499105871" sldId="2147483658"/>
          </pc:sldLayoutMkLst>
        </pc:sldLayoutChg>
        <pc:sldLayoutChg chg="setBg">
          <pc:chgData name="Camila França" userId="03a1104f-8008-4b2a-a57a-ba651cd2de9b" providerId="ADAL" clId="{AA386639-08CD-4596-9717-4B0197F8BBF6}" dt="2023-07-26T13:49:33.690" v="13"/>
          <pc:sldLayoutMkLst>
            <pc:docMk/>
            <pc:sldMasterMk cId="1748963425" sldId="2147483648"/>
            <pc:sldLayoutMk cId="136068407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FF26D8-15D8-C759-A2D4-D5495E05C8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16988"/>
            <a:ext cx="9144000" cy="1896823"/>
          </a:xfrm>
        </p:spPr>
        <p:txBody>
          <a:bodyPr anchor="b"/>
          <a:lstStyle>
            <a:lvl1pPr algn="ctr">
              <a:defRPr sz="6000">
                <a:solidFill>
                  <a:srgbClr val="FFE16A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6EB1FD4-AD19-38AB-4F32-5675B4793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0940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9818E13-9193-791D-DD4C-A1EF30FAF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F1329-B37A-4945-BE4C-4DBF71419CA1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19215F1-704C-EB1F-9216-32CD2A957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F028F0-2F39-9A96-6CE0-D6DD8ED17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DD4B-AC3E-4829-8B24-461301B14B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7378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854554-539A-F3C7-71BB-C1D7C96BA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2C9DD60-A789-7A86-09E1-78533EAD8D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77A1CC9-4D15-1268-C168-58204F092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F1329-B37A-4945-BE4C-4DBF71419CA1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B2A22AB-2E9B-BF12-712F-E934386DA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0698629-E870-2986-A408-B42E13D73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DD4B-AC3E-4829-8B24-461301B14B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9105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068F898-37E8-04C9-AA9B-99B6AEE94E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1BD8688-19A2-7595-4D98-4C9D889462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316459A-CCD2-6886-1AA1-AFE942A03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F1329-B37A-4945-BE4C-4DBF71419CA1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FD86D0-6CE7-D8C6-1B4A-52A92E70D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3FEC98-DEF4-6459-82F5-D50B3E62B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DD4B-AC3E-4829-8B24-461301B14B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068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223951-790D-18E4-7497-A5D2DBA38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9140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5C7D913-D9D7-07FA-B347-DC346DAD3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00068"/>
            <a:ext cx="10515600" cy="3511130"/>
          </a:xfrm>
        </p:spPr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5F66FE3-C4A3-3D41-4B6A-5F4C50724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F1329-B37A-4945-BE4C-4DBF71419CA1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DAFAFB-5F05-9124-CCD4-FB8568CDE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A052EFC-41B4-831E-E4C5-B6BB582A4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DD4B-AC3E-4829-8B24-461301B14B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2714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00AB13-E083-D626-E2D2-5451C746E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CC7AC0C-D234-5A9D-179C-3B71BB966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CC9F71F-2536-A10B-A761-A56E7DA17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F1329-B37A-4945-BE4C-4DBF71419CA1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828E0EB-4BCB-B625-5153-215429179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2801279-FDF1-C903-ACAB-8B292BC8C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DD4B-AC3E-4829-8B24-461301B14B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2363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AE6554-FC3A-DD42-C047-82D60E7C3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4F19A0-11EF-5EC8-6C9A-4601F9375F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3A9F3F8-DBE9-AB50-59B5-1FE71DC96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072482E-C458-F7D2-2D68-E3D1052C8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F1329-B37A-4945-BE4C-4DBF71419CA1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510F4E2-D0B8-BBDD-6EED-EB3E81296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23EF48B-47F4-8C81-09E1-E68C4DD40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DD4B-AC3E-4829-8B24-461301B14B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4996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B26E1C-2BAD-B6E8-69BE-64DC4DB8C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EFCC165-60F4-C2E9-7D09-452666028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A2C50E1-4D7F-AA5C-DF5C-8CFC2B1FEA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82BE565-A592-E6E1-493A-919D77E4BB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2E851B9-4864-E95E-8CFE-03303BC58C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DA490EF-4FEA-DF5C-95C5-7B298B044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F1329-B37A-4945-BE4C-4DBF71419CA1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33847D-D79E-EDB0-B524-051989FFF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23655FC-8B2B-2506-2E7C-107570079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DD4B-AC3E-4829-8B24-461301B14B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7300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057E84-2DBF-4B66-ECCE-F9CBBCB71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4913AC6-2003-08B1-93B8-98E5C3053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F1329-B37A-4945-BE4C-4DBF71419CA1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8FE222A-199C-BE2B-C492-FC8DBAF23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F2A3A9C-F282-EE7C-2706-99E454202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DD4B-AC3E-4829-8B24-461301B14B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1621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569582E-B799-CA6D-A036-E7BC9B230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F1329-B37A-4945-BE4C-4DBF71419CA1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C25572A-14ED-5CB8-091E-35F1C5C21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432968F-6F62-2196-811C-FA26B0C20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DD4B-AC3E-4829-8B24-461301B14B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0041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754509-53EE-D032-B84E-8F1D52700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9F26E1-DF54-5122-509A-DDBDDCB5C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747F871-F3D3-4B19-DB8B-09DF7F4B70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EA4C936-44EC-78C3-9859-B751DAFB4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F1329-B37A-4945-BE4C-4DBF71419CA1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816B5BF-8817-9061-2EC5-25E9FB95D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64E9E77-4768-F8D6-CA2B-EB64DDA91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DD4B-AC3E-4829-8B24-461301B14B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5038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F3E54D-DDBD-18CF-AD3E-8DF477386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BAB066D-A217-C077-5AD8-CD5C2F533A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3ADDF90-4EA3-2246-E448-E865A45933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B150018-9ECD-9ECB-AAD0-43BED335F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F1329-B37A-4945-BE4C-4DBF71419CA1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9C13C31-A9B2-8EA9-9D10-AD025ACBC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E2BD9A4-B8B0-DACC-048F-554F1468A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DD4B-AC3E-4829-8B24-461301B14B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759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9DEF124-2AD8-5408-6663-35E8BF6E3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0188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22E4BBD-A524-9455-59CB-D715380AE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794957"/>
            <a:ext cx="10515600" cy="33820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5FEEE6E-4196-FC5E-1DC5-6B08CA212F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F1329-B37A-4945-BE4C-4DBF71419CA1}" type="datetimeFigureOut">
              <a:rPr lang="pt-BR" smtClean="0"/>
              <a:t>26/07/2023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51583E0-926D-FCAA-55B2-152BF9E01B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E408B2A-9B63-CE08-D113-2A55A89F64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7DD4B-AC3E-4829-8B24-461301B14B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8963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D4A370-DD4E-A0D0-B5B7-69831813BC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7D9BB22-D3F0-FABB-76F3-92E6807D83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5440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D24918-7328-6B1D-7ED6-3CD1F6134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939F9F-5FAE-0ECE-C668-6DD887307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65714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sua tese</dc:title>
  <dc:creator>Camila França</dc:creator>
  <cp:lastModifiedBy>Camila França</cp:lastModifiedBy>
  <cp:revision>1</cp:revision>
  <dcterms:created xsi:type="dcterms:W3CDTF">2023-07-26T13:43:56Z</dcterms:created>
  <dcterms:modified xsi:type="dcterms:W3CDTF">2023-07-26T14:16:30Z</dcterms:modified>
</cp:coreProperties>
</file>